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C8387-DEF8-402D-915F-1CB2CBAE9B14}" type="datetimeFigureOut">
              <a:rPr lang="de-DE" smtClean="0"/>
              <a:t>30.07.2011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1225E-07CD-4EC7-87D5-8F524910B96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FB9899-6512-489C-BC83-AA49B5EACE7B}" type="slidenum">
              <a:rPr lang="de-DE"/>
              <a:pPr/>
              <a:t>1</a:t>
            </a:fld>
            <a:endParaRPr lang="de-DE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84AB14-4C72-4815-820C-F0730206F7C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166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76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EC1F9D3-9EE1-4043-8FF5-B12990465D7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76600" y="549275"/>
            <a:ext cx="6983413" cy="7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6082" name="Group 2"/>
          <p:cNvGraphicFramePr>
            <a:graphicFrameLocks noGrp="1"/>
          </p:cNvGraphicFramePr>
          <p:nvPr/>
        </p:nvGraphicFramePr>
        <p:xfrm>
          <a:off x="-1920875" y="849313"/>
          <a:ext cx="217487" cy="720991"/>
        </p:xfrm>
        <a:graphic>
          <a:graphicData uri="http://schemas.openxmlformats.org/drawingml/2006/table">
            <a:tbl>
              <a:tblPr/>
              <a:tblGrid>
                <a:gridCol w="217487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00035" y="450850"/>
            <a:ext cx="8072493" cy="6465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FFFFFF"/>
                </a:solidFill>
                <a:cs typeface="Times New Roman" pitchFamily="16" charset="0"/>
              </a:rPr>
              <a:t> </a:t>
            </a:r>
            <a:r>
              <a:rPr lang="de-DE" sz="4400" dirty="0">
                <a:solidFill>
                  <a:srgbClr val="0000FF"/>
                </a:solidFill>
                <a:latin typeface="Amerigo BT" pitchFamily="32" charset="0"/>
                <a:cs typeface="Times New Roman" pitchFamily="16" charset="0"/>
              </a:rPr>
              <a:t>Ganz</a:t>
            </a:r>
            <a:r>
              <a:rPr lang="de-DE" sz="3200" dirty="0">
                <a:solidFill>
                  <a:srgbClr val="0000FF"/>
                </a:solidFill>
                <a:latin typeface="Amerigo BT" pitchFamily="32" charset="0"/>
                <a:cs typeface="Times New Roman" pitchFamily="16" charset="0"/>
              </a:rPr>
              <a:t> </a:t>
            </a:r>
            <a:r>
              <a:rPr lang="de-DE" sz="4400" dirty="0">
                <a:solidFill>
                  <a:srgbClr val="0000FF"/>
                </a:solidFill>
                <a:latin typeface="Amerigo BT" pitchFamily="32" charset="0"/>
                <a:cs typeface="Times New Roman" pitchFamily="16" charset="0"/>
              </a:rPr>
              <a:t>unten </a:t>
            </a:r>
            <a:r>
              <a:rPr lang="de-DE" sz="4400" dirty="0" smtClean="0">
                <a:solidFill>
                  <a:srgbClr val="0000FF"/>
                </a:solidFill>
                <a:latin typeface="Amerigo BT" pitchFamily="32" charset="0"/>
                <a:cs typeface="Times New Roman" pitchFamily="16" charset="0"/>
              </a:rPr>
              <a:t>überleben</a:t>
            </a:r>
            <a:r>
              <a:rPr lang="de-DE" sz="4400" b="1" dirty="0" smtClean="0">
                <a:solidFill>
                  <a:srgbClr val="FFFFFF"/>
                </a:solidFill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200" b="1" dirty="0" smtClean="0">
                <a:solidFill>
                  <a:schemeClr val="tx1"/>
                </a:solidFill>
                <a:cs typeface="Times New Roman" pitchFamily="16" charset="0"/>
              </a:rPr>
              <a:t>Die 364,00 </a:t>
            </a:r>
            <a:r>
              <a:rPr lang="de-DE" sz="2200" b="1" dirty="0">
                <a:solidFill>
                  <a:schemeClr val="tx1"/>
                </a:solidFill>
                <a:cs typeface="Times New Roman" pitchFamily="16" charset="0"/>
              </a:rPr>
              <a:t>€ für die soziale Grundversorgung pro Antragsteller </a:t>
            </a:r>
            <a:r>
              <a:rPr lang="de-DE" sz="2200" b="1" dirty="0" smtClean="0">
                <a:solidFill>
                  <a:schemeClr val="tx1"/>
                </a:solidFill>
                <a:cs typeface="Times New Roman" pitchFamily="16" charset="0"/>
              </a:rPr>
              <a:t>errechnen*  </a:t>
            </a:r>
            <a:r>
              <a:rPr lang="de-DE" sz="2200" b="1" dirty="0">
                <a:solidFill>
                  <a:schemeClr val="tx1"/>
                </a:solidFill>
                <a:cs typeface="Times New Roman" pitchFamily="16" charset="0"/>
              </a:rPr>
              <a:t>sich aus monatlichen Beträgen für....</a:t>
            </a: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chemeClr val="tx1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chemeClr val="tx1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chemeClr val="tx1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400" b="1" baseline="30000" dirty="0">
              <a:solidFill>
                <a:srgbClr val="FFFFFF"/>
              </a:solidFill>
              <a:cs typeface="Times New Roman" pitchFamily="16" charset="0"/>
            </a:endParaRP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400" b="1" baseline="30000" dirty="0">
                <a:solidFill>
                  <a:srgbClr val="FFFFFF"/>
                </a:solidFill>
                <a:cs typeface="Times New Roman" pitchFamily="16" charset="0"/>
              </a:rPr>
              <a:t>1) </a:t>
            </a:r>
            <a:r>
              <a:rPr lang="de-DE" sz="1200" b="1" dirty="0">
                <a:solidFill>
                  <a:srgbClr val="FFFFFF"/>
                </a:solidFill>
                <a:cs typeface="Times New Roman" pitchFamily="16" charset="0"/>
              </a:rPr>
              <a:t> ohne Miete und Heizung</a:t>
            </a:r>
          </a:p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b="1" dirty="0">
                <a:solidFill>
                  <a:srgbClr val="FFFFFF"/>
                </a:solidFill>
                <a:cs typeface="Times New Roman" pitchFamily="16" charset="0"/>
              </a:rPr>
              <a:t>*) Quelle: </a:t>
            </a:r>
            <a:r>
              <a:rPr lang="de-DE" sz="1200" b="1" dirty="0">
                <a:solidFill>
                  <a:srgbClr val="FFFFFF"/>
                </a:solidFill>
              </a:rPr>
              <a:t>http://www.tagesschau.de/inland/statistikhartz100.html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4_Larissa-Design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</dc:title>
  <dc:creator>Hansjörg</dc:creator>
  <dc:description/>
  <cp:lastModifiedBy>Hansjörg</cp:lastModifiedBy>
  <cp:revision>10</cp:revision>
  <cp:lastPrinted>1601-01-01T00:00:00Z</cp:lastPrinted>
  <dcterms:created xsi:type="dcterms:W3CDTF">1601-01-01T00:00:00Z</dcterms:created>
  <dcterms:modified xsi:type="dcterms:W3CDTF">2011-07-30T12:25:37Z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Jugend</vt:lpwstr>
  </property>
  <property fmtid="{D5CDD505-2E9C-101B-9397-08002B2CF9AE}" pid="3" name="SlideDescription">
    <vt:lpwstr/>
  </property>
</Properties>
</file>